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FC74-8A33-4635-AD33-85C12DB75BAD}" type="datetimeFigureOut">
              <a:rPr lang="en-US" smtClean="0"/>
              <a:t>22/02/2021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660A-86F4-4452-B0EF-A17BA7F7C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8FC74-8A33-4635-AD33-85C12DB75BAD}" type="datetimeFigureOut">
              <a:rPr lang="en-US" smtClean="0"/>
              <a:t>22/02/2021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6660A-86F4-4452-B0EF-A17BA7F7C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lnSpc>
                <a:spcPts val="5400"/>
              </a:lnSpc>
              <a:defRPr/>
            </a:pPr>
            <a:r>
              <a:rPr lang="en-US" altLang="en-US" sz="40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LỊCH SỬ </a:t>
            </a:r>
            <a:br>
              <a:rPr lang="en-US" altLang="en-US" sz="40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en-US" sz="4000" b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ĐẢNG CỘNG SẢN VIỆT NAM</a:t>
            </a:r>
            <a:endParaRPr lang="en-US" altLang="en-US" sz="4000" b="1" dirty="0" smtClean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88551"/>
      </p:ext>
    </p:extLst>
  </p:cSld>
  <p:clrMapOvr>
    <a:masterClrMapping/>
  </p:clrMapOvr>
  <p:transition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7137"/>
      </p:ext>
    </p:extLst>
  </p:cSld>
  <p:clrMapOvr>
    <a:masterClrMapping/>
  </p:clrMapOvr>
  <p:transition>
    <p:cover dir="d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42187"/>
      </p:ext>
    </p:extLst>
  </p:cSld>
  <p:clrMapOvr>
    <a:masterClrMapping/>
  </p:clrMapOvr>
  <p:transition>
    <p:comb dir="vert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91432"/>
      </p:ext>
    </p:extLst>
  </p:cSld>
  <p:clrMapOvr>
    <a:masterClrMapping/>
  </p:clrMapOvr>
  <p:transition>
    <p:comb dir="vert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60058"/>
      </p:ext>
    </p:extLst>
  </p:cSld>
  <p:clrMapOvr>
    <a:masterClrMapping/>
  </p:clrMapOvr>
  <p:transition>
    <p:comb dir="vert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2660"/>
      </p:ext>
    </p:extLst>
  </p:cSld>
  <p:clrMapOvr>
    <a:masterClrMapping/>
  </p:clrMapOvr>
  <p:transition>
    <p:comb dir="vert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62719"/>
      </p:ext>
    </p:extLst>
  </p:cSld>
  <p:clrMapOvr>
    <a:masterClrMapping/>
  </p:clrMapOvr>
  <p:transition>
    <p:strips dir="ld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04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253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449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625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5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51935"/>
      </p:ext>
    </p:extLst>
  </p:cSld>
  <p:clrMapOvr>
    <a:masterClrMapping/>
  </p:clrMapOvr>
  <p:transition>
    <p:cover dir="d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402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2156"/>
      </p:ext>
    </p:extLst>
  </p:cSld>
  <p:clrMapOvr>
    <a:masterClrMapping/>
  </p:clrMapOvr>
  <p:transition>
    <p:cover dir="d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6907"/>
      </p:ext>
    </p:extLst>
  </p:cSld>
  <p:clrMapOvr>
    <a:masterClrMapping/>
  </p:clrMapOvr>
  <p:transition>
    <p:cover dir="d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49875"/>
      </p:ext>
    </p:extLst>
  </p:cSld>
  <p:clrMapOvr>
    <a:masterClrMapping/>
  </p:clrMapOvr>
  <p:transition>
    <p:cover dir="d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64080"/>
      </p:ext>
    </p:extLst>
  </p:cSld>
  <p:clrMapOvr>
    <a:masterClrMapping/>
  </p:clrMapOvr>
  <p:transition>
    <p:cover dir="d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86988"/>
      </p:ext>
    </p:extLst>
  </p:cSld>
  <p:clrMapOvr>
    <a:masterClrMapping/>
  </p:clrMapOvr>
  <p:transition>
    <p:cover dir="d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21904"/>
      </p:ext>
    </p:extLst>
  </p:cSld>
  <p:clrMapOvr>
    <a:masterClrMapping/>
  </p:clrMapOvr>
  <p:transition>
    <p:cover dir="d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55363"/>
      </p:ext>
    </p:extLst>
  </p:cSld>
  <p:clrMapOvr>
    <a:masterClrMapping/>
  </p:clrMapOvr>
  <p:transition>
    <p:zoom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51690"/>
      </p:ext>
    </p:extLst>
  </p:cSld>
  <p:clrMapOvr>
    <a:masterClrMapping/>
  </p:clrMapOvr>
  <p:transition>
    <p:cover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37515"/>
      </p:ext>
    </p:extLst>
  </p:cSld>
  <p:clrMapOvr>
    <a:masterClrMapping/>
  </p:clrMapOvr>
  <p:transition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89327"/>
      </p:ext>
    </p:extLst>
  </p:cSld>
  <p:clrMapOvr>
    <a:masterClrMapping/>
  </p:clrMapOvr>
  <p:transition>
    <p:cover dir="d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50504"/>
      </p:ext>
    </p:extLst>
  </p:cSld>
  <p:clrMapOvr>
    <a:masterClrMapping/>
  </p:clrMapOvr>
  <p:transition>
    <p:cover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38370"/>
      </p:ext>
    </p:extLst>
  </p:cSld>
  <p:clrMapOvr>
    <a:masterClrMapping/>
  </p:clrMapOvr>
  <p:transition>
    <p:cover dir="r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36570"/>
      </p:ext>
    </p:extLst>
  </p:cSld>
  <p:clrMapOvr>
    <a:masterClrMapping/>
  </p:clrMapOvr>
  <p:transition>
    <p:cover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68667"/>
      </p:ext>
    </p:extLst>
  </p:cSld>
  <p:clrMapOvr>
    <a:masterClrMapping/>
  </p:clrMapOvr>
  <p:transition>
    <p:cover dir="d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19746"/>
      </p:ext>
    </p:extLst>
  </p:cSld>
  <p:clrMapOvr>
    <a:masterClrMapping/>
  </p:clrMapOvr>
  <p:transition>
    <p:cover dir="d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6059"/>
      </p:ext>
    </p:extLst>
  </p:cSld>
  <p:clrMapOvr>
    <a:masterClrMapping/>
  </p:clrMapOvr>
  <p:transition>
    <p:cover dir="d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8308"/>
      </p:ext>
    </p:extLst>
  </p:cSld>
  <p:clrMapOvr>
    <a:masterClrMapping/>
  </p:clrMapOvr>
  <p:transition>
    <p:cover dir="d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53435"/>
      </p:ext>
    </p:extLst>
  </p:cSld>
  <p:clrMapOvr>
    <a:masterClrMapping/>
  </p:clrMapOvr>
  <p:transition>
    <p:cover dir="d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9593"/>
      </p:ext>
    </p:extLst>
  </p:cSld>
  <p:clrMapOvr>
    <a:masterClrMapping/>
  </p:clrMapOvr>
  <p:transition>
    <p:cover dir="d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6243"/>
      </p:ext>
    </p:extLst>
  </p:cSld>
  <p:clrMapOvr>
    <a:masterClrMapping/>
  </p:clrMapOvr>
  <p:transition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68127"/>
      </p:ext>
    </p:extLst>
  </p:cSld>
  <p:clrMapOvr>
    <a:masterClrMapping/>
  </p:clrMapOvr>
  <p:transition>
    <p:cover dir="r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78605"/>
      </p:ext>
    </p:extLst>
  </p:cSld>
  <p:clrMapOvr>
    <a:masterClrMapping/>
  </p:clrMapOvr>
  <p:transition>
    <p:cover dir="d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48774"/>
      </p:ext>
    </p:extLst>
  </p:cSld>
  <p:clrMapOvr>
    <a:masterClrMapping/>
  </p:clrMapOvr>
  <p:transition>
    <p:cover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79901"/>
      </p:ext>
    </p:extLst>
  </p:cSld>
  <p:clrMapOvr>
    <a:masterClrMapping/>
  </p:clrMapOvr>
  <p:transition>
    <p:cover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6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807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05483"/>
      </p:ext>
    </p:extLst>
  </p:cSld>
  <p:clrMapOvr>
    <a:masterClrMapping/>
  </p:clrMapOvr>
  <p:transition>
    <p:cover dir="r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60424"/>
      </p:ext>
    </p:extLst>
  </p:cSld>
  <p:clrMapOvr>
    <a:masterClrMapping/>
  </p:clrMapOvr>
  <p:transition>
    <p:cover dir="r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5862"/>
      </p:ext>
    </p:extLst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30675"/>
      </p:ext>
    </p:extLst>
  </p:cSld>
  <p:clrMapOvr>
    <a:masterClrMapping/>
  </p:clrMapOvr>
  <p:transition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3872"/>
      </p:ext>
    </p:extLst>
  </p:cSld>
  <p:clrMapOvr>
    <a:masterClrMapping/>
  </p:clrMapOvr>
  <p:transition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1734"/>
      </p:ext>
    </p:extLst>
  </p:cSld>
  <p:clrMapOvr>
    <a:masterClrMapping/>
  </p:clrMapOvr>
  <p:transition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83688"/>
      </p:ext>
    </p:extLst>
  </p:cSld>
  <p:clrMapOvr>
    <a:masterClrMapping/>
  </p:clrMapOvr>
  <p:transition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8663"/>
      </p:ext>
    </p:extLst>
  </p:cSld>
  <p:clrMapOvr>
    <a:masterClrMapping/>
  </p:clrMapOvr>
  <p:transition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8628"/>
      </p:ext>
    </p:extLst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 LÃNH ĐẠO CẢ NƯỚC QUÁ ĐỘ </a:t>
            </a:r>
            <a:br>
              <a:rPr lang="en-US" alt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 CHỦ NGHĨA XÃ HỘI VÀ TIẾN HÀNH CÔNG CUỘC ĐỔI MỚI (1975 - 2020)</a:t>
            </a:r>
            <a:endParaRPr lang="en-US" altLang="en-US" b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2898"/>
      </p:ext>
    </p:extLst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27384"/>
      </p:ext>
    </p:extLst>
  </p:cSld>
  <p:clrMapOvr>
    <a:masterClrMapping/>
  </p:clrMapOvr>
  <p:transition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45469"/>
      </p:ext>
    </p:extLst>
  </p:cSld>
  <p:clrMapOvr>
    <a:masterClrMapping/>
  </p:clrMapOvr>
  <p:transition>
    <p:cover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24151"/>
      </p:ext>
    </p:extLst>
  </p:cSld>
  <p:clrMapOvr>
    <a:masterClrMapping/>
  </p:clrMapOvr>
  <p:transition>
    <p:cover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42845"/>
      </p:ext>
    </p:extLst>
  </p:cSld>
  <p:clrMapOvr>
    <a:masterClrMapping/>
  </p:clrMapOvr>
  <p:transition>
    <p:cover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51659"/>
      </p:ext>
    </p:extLst>
  </p:cSld>
  <p:clrMapOvr>
    <a:masterClrMapping/>
  </p:clrMapOvr>
  <p:transition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74867"/>
      </p:ext>
    </p:extLst>
  </p:cSld>
  <p:clrMapOvr>
    <a:masterClrMapping/>
  </p:clrMapOvr>
  <p:transition>
    <p:cover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82157"/>
      </p:ext>
    </p:extLst>
  </p:cSld>
  <p:clrMapOvr>
    <a:masterClrMapping/>
  </p:clrMapOvr>
  <p:transition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04156"/>
      </p:ext>
    </p:extLst>
  </p:cSld>
  <p:clrMapOvr>
    <a:masterClrMapping/>
  </p:clrMapOvr>
  <p:transition>
    <p:cover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19586"/>
      </p:ext>
    </p:extLst>
  </p:cSld>
  <p:clrMapOvr>
    <a:masterClrMapping/>
  </p:clrMapOvr>
  <p:transition>
    <p:cover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97469"/>
      </p:ext>
    </p:extLst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6689"/>
      </p:ext>
    </p:extLst>
  </p:cSld>
  <p:clrMapOvr>
    <a:masterClrMapping/>
  </p:clrMapOvr>
  <p:transition>
    <p:cover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9488"/>
      </p:ext>
    </p:extLst>
  </p:cSld>
  <p:clrMapOvr>
    <a:masterClrMapping/>
  </p:clrMapOvr>
  <p:transition>
    <p:cover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44036"/>
      </p:ext>
    </p:extLst>
  </p:cSld>
  <p:clrMapOvr>
    <a:masterClrMapping/>
  </p:clrMapOvr>
  <p:transition>
    <p:cover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58821"/>
      </p:ext>
    </p:extLst>
  </p:cSld>
  <p:clrMapOvr>
    <a:masterClrMapping/>
  </p:clrMapOvr>
  <p:transition>
    <p:cover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01698"/>
      </p:ext>
    </p:extLst>
  </p:cSld>
  <p:clrMapOvr>
    <a:masterClrMapping/>
  </p:clrMapOvr>
  <p:transition>
    <p:cover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6207"/>
      </p:ext>
    </p:extLst>
  </p:cSld>
  <p:clrMapOvr>
    <a:masterClrMapping/>
  </p:clrMapOvr>
  <p:transition>
    <p:cover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0202"/>
      </p:ext>
    </p:extLst>
  </p:cSld>
  <p:clrMapOvr>
    <a:masterClrMapping/>
  </p:clrMapOvr>
  <p:transition>
    <p:cover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61018"/>
      </p:ext>
    </p:extLst>
  </p:cSld>
  <p:clrMapOvr>
    <a:masterClrMapping/>
  </p:clrMapOvr>
  <p:transition>
    <p:cover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56440"/>
      </p:ext>
    </p:extLst>
  </p:cSld>
  <p:clrMapOvr>
    <a:masterClrMapping/>
  </p:clrMapOvr>
  <p:transition>
    <p:cover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7369"/>
      </p:ext>
    </p:extLst>
  </p:cSld>
  <p:clrMapOvr>
    <a:masterClrMapping/>
  </p:clrMapOvr>
  <p:transition>
    <p:cover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8435"/>
      </p:ext>
    </p:extLst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20599"/>
      </p:ext>
    </p:extLst>
  </p:cSld>
  <p:clrMapOvr>
    <a:masterClrMapping/>
  </p:clrMapOvr>
  <p:transition>
    <p:comb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72494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9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37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8837"/>
      </p:ext>
    </p:extLst>
  </p:cSld>
  <p:clrMapOvr>
    <a:masterClrMapping/>
  </p:clrMapOvr>
  <p:transition>
    <p:comb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80708"/>
      </p:ext>
    </p:extLst>
  </p:cSld>
  <p:clrMapOvr>
    <a:masterClrMapping/>
  </p:clrMapOvr>
  <p:transition>
    <p:comb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7740"/>
      </p:ext>
    </p:extLst>
  </p:cSld>
  <p:clrMapOvr>
    <a:masterClrMapping/>
  </p:clrMapOvr>
  <p:transition>
    <p:comb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45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1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07415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95359"/>
      </p:ext>
    </p:extLst>
  </p:cSld>
  <p:clrMapOvr>
    <a:masterClrMapping/>
  </p:clrMapOvr>
  <p:transition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0214"/>
      </p:ext>
    </p:extLst>
  </p:cSld>
  <p:clrMapOvr>
    <a:masterClrMapping/>
  </p:clrMapOvr>
  <p:transition>
    <p:cover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1616"/>
      </p:ext>
    </p:extLst>
  </p:cSld>
  <p:clrMapOvr>
    <a:masterClrMapping/>
  </p:clrMapOvr>
  <p:transition>
    <p:cover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69897"/>
      </p:ext>
    </p:extLst>
  </p:cSld>
  <p:clrMapOvr>
    <a:masterClrMapping/>
  </p:clrMapOvr>
  <p:transition>
    <p:cover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03622"/>
      </p:ext>
    </p:extLst>
  </p:cSld>
  <p:clrMapOvr>
    <a:masterClrMapping/>
  </p:clrMapOvr>
  <p:transition>
    <p:cover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0109"/>
      </p:ext>
    </p:extLst>
  </p:cSld>
  <p:clrMapOvr>
    <a:masterClrMapping/>
  </p:clrMapOvr>
  <p:transition>
    <p:cover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77212"/>
      </p:ext>
    </p:extLst>
  </p:cSld>
  <p:clrMapOvr>
    <a:masterClrMapping/>
  </p:clrMapOvr>
  <p:transition>
    <p:cover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0721"/>
      </p:ext>
    </p:extLst>
  </p:cSld>
  <p:clrMapOvr>
    <a:masterClrMapping/>
  </p:clrMapOvr>
  <p:transition>
    <p:cover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8796"/>
      </p:ext>
    </p:extLst>
  </p:cSld>
  <p:clrMapOvr>
    <a:masterClrMapping/>
  </p:clrMapOvr>
  <p:transition>
    <p:cover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6546"/>
      </p:ext>
    </p:extLst>
  </p:cSld>
  <p:clrMapOvr>
    <a:masterClrMapping/>
  </p:clrMapOvr>
  <p:transition>
    <p:cover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48024"/>
      </p:ext>
    </p:extLst>
  </p:cSld>
  <p:clrMapOvr>
    <a:masterClrMapping/>
  </p:clrMapOvr>
  <p:transition>
    <p:cover dir="l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7020"/>
      </p:ext>
    </p:extLst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73362"/>
      </p:ext>
    </p:extLst>
  </p:cSld>
  <p:clrMapOvr>
    <a:masterClrMapping/>
  </p:clrMapOvr>
  <p:transition>
    <p:cover dir="r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32274"/>
      </p:ext>
    </p:extLst>
  </p:cSld>
  <p:clrMapOvr>
    <a:masterClrMapping/>
  </p:clrMapOvr>
  <p:transition>
    <p:cover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86057"/>
      </p:ext>
    </p:extLst>
  </p:cSld>
  <p:clrMapOvr>
    <a:masterClrMapping/>
  </p:clrMapOvr>
  <p:transition>
    <p:cover dir="l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36930"/>
      </p:ext>
    </p:extLst>
  </p:cSld>
  <p:clrMapOvr>
    <a:masterClrMapping/>
  </p:clrMapOvr>
  <p:transition>
    <p:cover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24961"/>
      </p:ext>
    </p:extLst>
  </p:cSld>
  <p:clrMapOvr>
    <a:masterClrMapping/>
  </p:clrMapOvr>
  <p:transition>
    <p:cover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02453"/>
      </p:ext>
    </p:extLst>
  </p:cSld>
  <p:clrMapOvr>
    <a:masterClrMapping/>
  </p:clrMapOvr>
  <p:transition>
    <p:cover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10470"/>
      </p:ext>
    </p:extLst>
  </p:cSld>
  <p:clrMapOvr>
    <a:masterClrMapping/>
  </p:clrMapOvr>
  <p:transition>
    <p:cover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07049"/>
      </p:ext>
    </p:extLst>
  </p:cSld>
  <p:clrMapOvr>
    <a:masterClrMapping/>
  </p:clrMapOvr>
  <p:transition>
    <p:cover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67"/>
      </p:ext>
    </p:extLst>
  </p:cSld>
  <p:clrMapOvr>
    <a:masterClrMapping/>
  </p:clrMapOvr>
  <p:transition>
    <p:cover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15732"/>
      </p:ext>
    </p:extLst>
  </p:cSld>
  <p:clrMapOvr>
    <a:masterClrMapping/>
  </p:clrMapOvr>
  <p:transition>
    <p:cover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2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22938"/>
      </p:ext>
    </p:extLst>
  </p:cSld>
  <p:clrMapOvr>
    <a:masterClrMapping/>
  </p:clrMapOvr>
  <p:transition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83341"/>
      </p:ext>
    </p:extLst>
  </p:cSld>
  <p:clrMapOvr>
    <a:masterClrMapping/>
  </p:clrMapOvr>
  <p:transition>
    <p:cover dir="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92057"/>
      </p:ext>
    </p:extLst>
  </p:cSld>
  <p:clrMapOvr>
    <a:masterClrMapping/>
  </p:clrMapOvr>
  <p:transition>
    <p:cover dir="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14551"/>
      </p:ext>
    </p:extLst>
  </p:cSld>
  <p:clrMapOvr>
    <a:masterClrMapping/>
  </p:clrMapOvr>
  <p:transition>
    <p:cover dir="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"/>
      </p:ext>
    </p:extLst>
  </p:cSld>
  <p:clrMapOvr>
    <a:masterClrMapping/>
  </p:clrMapOvr>
  <p:transition>
    <p:cover dir="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47511"/>
      </p:ext>
    </p:extLst>
  </p:cSld>
  <p:clrMapOvr>
    <a:masterClrMapping/>
  </p:clrMapOvr>
  <p:transition>
    <p:cover dir="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40783"/>
      </p:ext>
    </p:extLst>
  </p:cSld>
  <p:clrMapOvr>
    <a:masterClrMapping/>
  </p:clrMapOvr>
  <p:transition>
    <p:cover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92404"/>
      </p:ext>
    </p:extLst>
  </p:cSld>
  <p:clrMapOvr>
    <a:masterClrMapping/>
  </p:clrMapOvr>
  <p:transition>
    <p:cover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9391"/>
      </p:ext>
    </p:extLst>
  </p:cSld>
  <p:clrMapOvr>
    <a:masterClrMapping/>
  </p:clrMapOvr>
  <p:transition>
    <p:cover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2170"/>
      </p:ext>
    </p:extLst>
  </p:cSld>
  <p:clrMapOvr>
    <a:masterClrMapping/>
  </p:clrMapOvr>
  <p:transition>
    <p:cover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06509"/>
      </p:ext>
    </p:extLst>
  </p:cSld>
  <p:clrMapOvr>
    <a:masterClrMapping/>
  </p:clrMapOvr>
  <p:transition>
    <p:cover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2851"/>
      </p:ext>
    </p:extLst>
  </p:cSld>
  <p:clrMapOvr>
    <a:masterClrMapping/>
  </p:clrMapOvr>
  <p:transition>
    <p:cover dir="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87225"/>
      </p:ext>
    </p:extLst>
  </p:cSld>
  <p:clrMapOvr>
    <a:masterClrMapping/>
  </p:clrMapOvr>
  <p:transition>
    <p:cover dir="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7148"/>
      </p:ext>
    </p:extLst>
  </p:cSld>
  <p:clrMapOvr>
    <a:masterClrMapping/>
  </p:clrMapOvr>
  <p:transition>
    <p:cover dir="d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10040"/>
      </p:ext>
    </p:extLst>
  </p:cSld>
  <p:clrMapOvr>
    <a:masterClrMapping/>
  </p:clrMapOvr>
  <p:transition>
    <p:cover dir="d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7341"/>
      </p:ext>
    </p:extLst>
  </p:cSld>
  <p:clrMapOvr>
    <a:masterClrMapping/>
  </p:clrMapOvr>
  <p:transition>
    <p:cover dir="d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4435"/>
      </p:ext>
    </p:extLst>
  </p:cSld>
  <p:clrMapOvr>
    <a:masterClrMapping/>
  </p:clrMapOvr>
  <p:transition>
    <p:cover dir="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90939"/>
      </p:ext>
    </p:extLst>
  </p:cSld>
  <p:clrMapOvr>
    <a:masterClrMapping/>
  </p:clrMapOvr>
  <p:transition>
    <p:cover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30592"/>
      </p:ext>
    </p:extLst>
  </p:cSld>
  <p:clrMapOvr>
    <a:masterClrMapping/>
  </p:clrMapOvr>
  <p:transition>
    <p:cover dir="d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6030"/>
      </p:ext>
    </p:extLst>
  </p:cSld>
  <p:clrMapOvr>
    <a:masterClrMapping/>
  </p:clrMapOvr>
  <p:transition>
    <p:cover dir="d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36451"/>
      </p:ext>
    </p:extLst>
  </p:cSld>
  <p:clrMapOvr>
    <a:masterClrMapping/>
  </p:clrMapOvr>
  <p:transition>
    <p:cover dir="d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4213"/>
      </p:ext>
    </p:extLst>
  </p:cSld>
  <p:clrMapOvr>
    <a:masterClrMapping/>
  </p:clrMapOvr>
  <p:transition>
    <p:comb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0516"/>
      </p:ext>
    </p:extLst>
  </p:cSld>
  <p:clrMapOvr>
    <a:masterClrMapping/>
  </p:clrMapOvr>
  <p:transition>
    <p:cover dir="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74344"/>
      </p:ext>
    </p:extLst>
  </p:cSld>
  <p:clrMapOvr>
    <a:masterClrMapping/>
  </p:clrMapOvr>
  <p:transition>
    <p:comb dir="vert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32170"/>
      </p:ext>
    </p:extLst>
  </p:cSld>
  <p:clrMapOvr>
    <a:masterClrMapping/>
  </p:clrMapOvr>
  <p:transition>
    <p:comb dir="vert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83911"/>
      </p:ext>
    </p:extLst>
  </p:cSld>
  <p:clrMapOvr>
    <a:masterClrMapping/>
  </p:clrMapOvr>
  <p:transition>
    <p:comb dir="vert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43536"/>
      </p:ext>
    </p:extLst>
  </p:cSld>
  <p:clrMapOvr>
    <a:masterClrMapping/>
  </p:clrMapOvr>
  <p:transition>
    <p:comb dir="vert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3539"/>
      </p:ext>
    </p:extLst>
  </p:cSld>
  <p:clrMapOvr>
    <a:masterClrMapping/>
  </p:clrMapOvr>
  <p:transition>
    <p:comb dir="vert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10010"/>
      </p:ext>
    </p:extLst>
  </p:cSld>
  <p:clrMapOvr>
    <a:masterClrMapping/>
  </p:clrMapOvr>
  <p:transition>
    <p:comb dir="vert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59811"/>
      </p:ext>
    </p:extLst>
  </p:cSld>
  <p:clrMapOvr>
    <a:masterClrMapping/>
  </p:clrMapOvr>
  <p:transition>
    <p:comb dir="vert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55415"/>
      </p:ext>
    </p:extLst>
  </p:cSld>
  <p:clrMapOvr>
    <a:masterClrMapping/>
  </p:clrMapOvr>
  <p:transition>
    <p:comb dir="vert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10709"/>
      </p:ext>
    </p:extLst>
  </p:cSld>
  <p:clrMapOvr>
    <a:masterClrMapping/>
  </p:clrMapOvr>
  <p:transition>
    <p:comb dir="vert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0343"/>
      </p:ext>
    </p:extLst>
  </p:cSld>
  <p:clrMapOvr>
    <a:masterClrMapping/>
  </p:clrMapOvr>
  <p:transition>
    <p:comb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On-screen Show (4:3)</PresentationFormat>
  <Paragraphs>2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2" baseType="lpstr">
      <vt:lpstr>Arial</vt:lpstr>
      <vt:lpstr>Calibri</vt:lpstr>
      <vt:lpstr>Calibri Light</vt:lpstr>
      <vt:lpstr>Times New Roman</vt:lpstr>
      <vt:lpstr>Office Theme</vt:lpstr>
      <vt:lpstr>LỊCH SỬ  ĐẢNG CỘNG SẢN VIỆT NAM</vt:lpstr>
      <vt:lpstr>ĐẢNG LÃNH ĐẠO CẢ NƯỚC QUÁ ĐỘ  LÊN CHỦ NGHĨA XÃ HỘI VÀ TIẾN HÀNH CÔNG CUỘC ĐỔI MỚI (1975 - 2020)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LỊCH SỬ  ĐẢNG CỘNG SẢN VIỆT NAM</dc:title>
  <dc:creator>User</dc:creator>
  <cp:lastModifiedBy>User</cp:lastModifiedBy>
  <cp:revision>1</cp:revision>
  <dcterms:created xsi:type="dcterms:W3CDTF">2021-02-22T08:16:46Z</dcterms:created>
  <dcterms:modified xsi:type="dcterms:W3CDTF">2021-02-22T08:16:46Z</dcterms:modified>
</cp:coreProperties>
</file>